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5157" autoAdjust="0"/>
  </p:normalViewPr>
  <p:slideViewPr>
    <p:cSldViewPr>
      <p:cViewPr varScale="1">
        <p:scale>
          <a:sx n="88" d="100"/>
          <a:sy n="88" d="100"/>
        </p:scale>
        <p:origin x="-106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591CC7-BB68-4407-AEB1-AA25C004826B}" type="datetimeFigureOut">
              <a:rPr lang="ru-RU" smtClean="0"/>
              <a:pPr/>
              <a:t>22.12.2020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B5A78C-19DF-4746-9EAF-C7419DB7AAC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B5A78C-19DF-4746-9EAF-C7419DB7AAC9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17E5A-5817-411E-A01B-1486B4646466}" type="datetimeFigureOut">
              <a:rPr lang="ru-RU" smtClean="0"/>
              <a:pPr/>
              <a:t>22.12.2020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68B71-53B5-461A-8A13-45EB90899EC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17E5A-5817-411E-A01B-1486B4646466}" type="datetimeFigureOut">
              <a:rPr lang="ru-RU" smtClean="0"/>
              <a:pPr/>
              <a:t>22.12.2020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68B71-53B5-461A-8A13-45EB90899E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17E5A-5817-411E-A01B-1486B4646466}" type="datetimeFigureOut">
              <a:rPr lang="ru-RU" smtClean="0"/>
              <a:pPr/>
              <a:t>22.12.2020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68B71-53B5-461A-8A13-45EB90899E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17E5A-5817-411E-A01B-1486B4646466}" type="datetimeFigureOut">
              <a:rPr lang="ru-RU" smtClean="0"/>
              <a:pPr/>
              <a:t>22.12.2020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68B71-53B5-461A-8A13-45EB90899E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17E5A-5817-411E-A01B-1486B4646466}" type="datetimeFigureOut">
              <a:rPr lang="ru-RU" smtClean="0"/>
              <a:pPr/>
              <a:t>22.12.2020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67F68B71-53B5-461A-8A13-45EB90899E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17E5A-5817-411E-A01B-1486B4646466}" type="datetimeFigureOut">
              <a:rPr lang="ru-RU" smtClean="0"/>
              <a:pPr/>
              <a:t>22.12.2020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68B71-53B5-461A-8A13-45EB90899E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17E5A-5817-411E-A01B-1486B4646466}" type="datetimeFigureOut">
              <a:rPr lang="ru-RU" smtClean="0"/>
              <a:pPr/>
              <a:t>22.12.2020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68B71-53B5-461A-8A13-45EB90899E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17E5A-5817-411E-A01B-1486B4646466}" type="datetimeFigureOut">
              <a:rPr lang="ru-RU" smtClean="0"/>
              <a:pPr/>
              <a:t>22.12.2020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68B71-53B5-461A-8A13-45EB90899E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17E5A-5817-411E-A01B-1486B4646466}" type="datetimeFigureOut">
              <a:rPr lang="ru-RU" smtClean="0"/>
              <a:pPr/>
              <a:t>22.12.2020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68B71-53B5-461A-8A13-45EB90899E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17E5A-5817-411E-A01B-1486B4646466}" type="datetimeFigureOut">
              <a:rPr lang="ru-RU" smtClean="0"/>
              <a:pPr/>
              <a:t>22.12.2020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68B71-53B5-461A-8A13-45EB90899E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17E5A-5817-411E-A01B-1486B4646466}" type="datetimeFigureOut">
              <a:rPr lang="ru-RU" smtClean="0"/>
              <a:pPr/>
              <a:t>22.12.2020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68B71-53B5-461A-8A13-45EB90899E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36417E5A-5817-411E-A01B-1486B4646466}" type="datetimeFigureOut">
              <a:rPr lang="ru-RU" smtClean="0"/>
              <a:pPr/>
              <a:t>22.12.2020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67F68B71-53B5-461A-8A13-45EB90899EC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ransition>
    <p:fade/>
  </p:transition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785794"/>
            <a:ext cx="8072494" cy="2143140"/>
          </a:xfrm>
        </p:spPr>
        <p:txBody>
          <a:bodyPr>
            <a:noAutofit/>
          </a:bodyPr>
          <a:lstStyle/>
          <a:p>
            <a:r>
              <a:rPr lang="ru-RU" sz="5400" dirty="0" smtClean="0"/>
              <a:t>НЕДЕЛЯ ЧУКОТСКОЙ КУЛЬТУРЫ</a:t>
            </a:r>
            <a:endParaRPr lang="ru-RU" sz="5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14678" y="4357694"/>
            <a:ext cx="5500726" cy="1928826"/>
          </a:xfrm>
        </p:spPr>
        <p:txBody>
          <a:bodyPr>
            <a:normAutofit fontScale="85000" lnSpcReduction="20000"/>
          </a:bodyPr>
          <a:lstStyle/>
          <a:p>
            <a:pPr algn="r"/>
            <a:r>
              <a:rPr lang="ru-RU" dirty="0" smtClean="0"/>
              <a:t>Муниципальное бюджетное общеобразовательное учреждение «Школа-интернат среднего общего образования села Уэлен»</a:t>
            </a:r>
          </a:p>
          <a:p>
            <a:pPr algn="r"/>
            <a:r>
              <a:rPr lang="ru-RU" dirty="0" smtClean="0"/>
              <a:t>Заместитель директора по ДО </a:t>
            </a:r>
            <a:r>
              <a:rPr lang="ru-RU" dirty="0" err="1" smtClean="0"/>
              <a:t>Гаджиагаева</a:t>
            </a:r>
            <a:r>
              <a:rPr lang="ru-RU" dirty="0" smtClean="0"/>
              <a:t> Н.Р.</a:t>
            </a:r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0" name="Picture 2" descr="F:\неделя Чукотки призентация\IMG_20201209_1051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86182" y="2714620"/>
            <a:ext cx="5143536" cy="38576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171" name="Picture 3" descr="F:\неделя Чукотки призентация\IMG_20201209_10495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214290"/>
            <a:ext cx="4714908" cy="353618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28670"/>
            <a:ext cx="8229600" cy="5380690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    В связи с празднованием 10 декабря 90-летия со дня образования Чукотского автономного округа, в дошкольном отделении  МБОУ «Ш-ИСОО с.Уэлен»  с 07 по 11 декабря 2020 года была проведена неделя чукотской культуры.  </a:t>
            </a:r>
          </a:p>
          <a:p>
            <a:r>
              <a:rPr lang="ru-RU" dirty="0" smtClean="0"/>
              <a:t>Цель.</a:t>
            </a:r>
            <a:endParaRPr lang="ru-RU" dirty="0" smtClean="0"/>
          </a:p>
          <a:p>
            <a:r>
              <a:rPr lang="ru-RU" dirty="0" smtClean="0"/>
              <a:t>    Цель сохранение и приумножения традиций и обычаев чукотского народа</a:t>
            </a:r>
            <a:r>
              <a:rPr lang="ru-RU" dirty="0" smtClean="0"/>
              <a:t>.</a:t>
            </a:r>
          </a:p>
          <a:p>
            <a:r>
              <a:rPr lang="ru-RU" dirty="0" smtClean="0"/>
              <a:t> </a:t>
            </a:r>
            <a:r>
              <a:rPr lang="ru-RU" dirty="0" smtClean="0"/>
              <a:t>  </a:t>
            </a:r>
            <a:r>
              <a:rPr lang="ru-RU" dirty="0" smtClean="0"/>
              <a:t> </a:t>
            </a:r>
            <a:r>
              <a:rPr lang="ru-RU" dirty="0" smtClean="0"/>
              <a:t>На неделе чукотской культуры были проведены конкурсы: </a:t>
            </a:r>
          </a:p>
          <a:p>
            <a:r>
              <a:rPr lang="ru-RU" dirty="0" smtClean="0"/>
              <a:t>1. Конкурс «Лучший танцевальный детский коллектив».</a:t>
            </a:r>
          </a:p>
          <a:p>
            <a:r>
              <a:rPr lang="ru-RU" dirty="0" smtClean="0"/>
              <a:t>2. Конкурс «Лучший танцор». </a:t>
            </a:r>
          </a:p>
          <a:p>
            <a:r>
              <a:rPr lang="ru-RU" dirty="0" smtClean="0"/>
              <a:t>3. Конкурс «Лучший чтец». </a:t>
            </a:r>
          </a:p>
          <a:p>
            <a:r>
              <a:rPr lang="ru-RU" dirty="0" smtClean="0"/>
              <a:t>Воспитатели старших  групп провели открытые занятия по чукотской культуре, рассказывали чукотские народные сказки, делали аппликации чукотский мяч, морские животные северных морей.</a:t>
            </a:r>
          </a:p>
          <a:p>
            <a:r>
              <a:rPr lang="ru-RU" dirty="0" smtClean="0"/>
              <a:t>    Завершающей частью недели чукотской культуры был праздник «День Чукотки», на котором дети танцевали, пели песни, рисовали рисунки, рассказывали стихи.</a:t>
            </a:r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ПРАЗДНИК «ДЕНЬ ЧУКОТКИ»</a:t>
            </a:r>
            <a:endParaRPr lang="ru-RU" dirty="0"/>
          </a:p>
        </p:txBody>
      </p:sp>
      <p:pic>
        <p:nvPicPr>
          <p:cNvPr id="1030" name="Picture 6" descr="F:\неделя Чукотки призентация\праздник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00166" y="1327575"/>
            <a:ext cx="6286544" cy="53759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214290"/>
            <a:ext cx="8229600" cy="1143000"/>
          </a:xfrm>
        </p:spPr>
        <p:txBody>
          <a:bodyPr>
            <a:normAutofit/>
          </a:bodyPr>
          <a:lstStyle/>
          <a:p>
            <a:r>
              <a:rPr lang="ru-RU" dirty="0" smtClean="0"/>
              <a:t>КОНКУРС «ЛУЧШИЙ ЧТЕЦ»</a:t>
            </a:r>
            <a:endParaRPr lang="ru-RU" dirty="0"/>
          </a:p>
        </p:txBody>
      </p:sp>
      <p:pic>
        <p:nvPicPr>
          <p:cNvPr id="2051" name="Picture 3" descr="F:\неделя Чукотки призентация\Screenshot_2020-12-16-17-07-59-393_com.miui.videoplayer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1571612"/>
            <a:ext cx="8159882" cy="47085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85728"/>
            <a:ext cx="8229600" cy="1143000"/>
          </a:xfrm>
        </p:spPr>
        <p:txBody>
          <a:bodyPr>
            <a:normAutofit/>
          </a:bodyPr>
          <a:lstStyle/>
          <a:p>
            <a:r>
              <a:rPr lang="ru-RU" dirty="0" smtClean="0"/>
              <a:t>КОНКУРС «ЛУЧШИЙ ТАНЦОР»</a:t>
            </a:r>
            <a:endParaRPr lang="ru-RU" dirty="0"/>
          </a:p>
        </p:txBody>
      </p:sp>
      <p:pic>
        <p:nvPicPr>
          <p:cNvPr id="4098" name="Picture 2" descr="F:\неделя Чукотки призентация\назыров 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357423" y="1214422"/>
            <a:ext cx="3857652" cy="55133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120334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КОНКУРС «ЛУЧШИЙ ТАНЦЕВАЛЬНЫЙ ДЕТСКИЙ КОЛЛЕКТИВ»</a:t>
            </a:r>
            <a:endParaRPr lang="ru-RU" dirty="0"/>
          </a:p>
        </p:txBody>
      </p:sp>
      <p:pic>
        <p:nvPicPr>
          <p:cNvPr id="3075" name="Picture 3" descr="F:\неделя Чукотки призентация\лучший коллектив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57224" y="1785926"/>
            <a:ext cx="7344638" cy="49720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Завершающая часть недели чукотской культуры</a:t>
            </a:r>
            <a:endParaRPr lang="ru-RU" dirty="0"/>
          </a:p>
        </p:txBody>
      </p:sp>
      <p:pic>
        <p:nvPicPr>
          <p:cNvPr id="5124" name="Picture 4" descr="F:\неделя Чукотки призентация\IMG_20201209_10203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1714488"/>
            <a:ext cx="4152912" cy="31146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125" name="Picture 5" descr="F:\неделя Чукотки призентация\IMG_20201209_1049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9124" y="3429000"/>
            <a:ext cx="4071966" cy="30539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1" name="Picture 7" descr="F:\неделя Чукотки призентация\IMG-20201209-WA006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357166"/>
            <a:ext cx="5391170" cy="40433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153" name="Picture 9" descr="F:\неделя Чукотки призентация\IMG-20201209-WA006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43306" y="2839636"/>
            <a:ext cx="5100622" cy="382546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F:\неделя Чукотки призентация\IMG_20201203_17470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9124" y="714356"/>
            <a:ext cx="4501616" cy="31146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6" descr="F:\неделя Чукотки призентация\IMG_20201203_17465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3135682"/>
            <a:ext cx="4714908" cy="372231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428596" y="-214338"/>
            <a:ext cx="8429684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3700" b="1" dirty="0" smtClean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Лучшие рисунки участников в конкурсе «Моя малая Родина»</a:t>
            </a:r>
          </a:p>
        </p:txBody>
      </p:sp>
    </p:spTree>
  </p:cSld>
  <p:clrMapOvr>
    <a:masterClrMapping/>
  </p:clrMapOvr>
  <p:transition>
    <p:fade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365</TotalTime>
  <Words>192</Words>
  <Application>Microsoft Office PowerPoint</Application>
  <PresentationFormat>Экран (4:3)</PresentationFormat>
  <Paragraphs>19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Апекс</vt:lpstr>
      <vt:lpstr>НЕДЕЛЯ ЧУКОТСКОЙ КУЛЬТУРЫ</vt:lpstr>
      <vt:lpstr>Слайд 2</vt:lpstr>
      <vt:lpstr>ПРАЗДНИК «ДЕНЬ ЧУКОТКИ»</vt:lpstr>
      <vt:lpstr>КОНКУРС «ЛУЧШИЙ ЧТЕЦ»</vt:lpstr>
      <vt:lpstr>КОНКУРС «ЛУЧШИЙ ТАНЦОР»</vt:lpstr>
      <vt:lpstr>КОНКУРС «ЛУЧШИЙ ТАНЦЕВАЛЬНЫЙ ДЕТСКИЙ КОЛЛЕКТИВ»</vt:lpstr>
      <vt:lpstr>Завершающая часть недели чукотской культуры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НЕДЕЛЯ ЧУКОТСКОЙ КУЛЬТУРЫ</dc:title>
  <dc:creator>Пользователь</dc:creator>
  <cp:lastModifiedBy>Отдел ДО</cp:lastModifiedBy>
  <cp:revision>23</cp:revision>
  <dcterms:created xsi:type="dcterms:W3CDTF">2020-12-16T09:39:36Z</dcterms:created>
  <dcterms:modified xsi:type="dcterms:W3CDTF">2020-12-22T01:58:09Z</dcterms:modified>
</cp:coreProperties>
</file>